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9" r:id="rId9"/>
    <p:sldId id="266" r:id="rId10"/>
    <p:sldId id="267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5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17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92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46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673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84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54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578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9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6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89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3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07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9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8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340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88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91203F-278C-4FFF-88EA-861E5F2F5942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9D8AA8-7B5A-466F-A8CF-F1BB62950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8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f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0063" y="2070351"/>
            <a:ext cx="100065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«Читающая школа»</a:t>
            </a:r>
            <a:endParaRPr lang="ru-RU" sz="6000" b="1" cap="none" spc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2817" y="3960112"/>
            <a:ext cx="565231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kk-KZ" sz="54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kk-KZ" sz="5400" b="1" i="1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Ақмола облысы </a:t>
            </a:r>
          </a:p>
          <a:p>
            <a:pPr algn="ctr"/>
            <a:r>
              <a:rPr lang="kk-KZ" sz="5400" b="1" i="1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Егіндікөл ауданы</a:t>
            </a:r>
            <a:endParaRPr lang="ru-RU" sz="5400" b="1" i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80" y="241663"/>
            <a:ext cx="10018713" cy="1752599"/>
          </a:xfrm>
        </p:spPr>
        <p:txBody>
          <a:bodyPr/>
          <a:lstStyle/>
          <a:p>
            <a:r>
              <a:rPr lang="kk-KZ" dirty="0" smtClean="0">
                <a:ln w="3175" cmpd="sng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 «Моя любимая книга»</a:t>
            </a:r>
            <a:endParaRPr lang="ru-RU" dirty="0">
              <a:ln w="3175" cmpd="sng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082" r="12500"/>
          <a:stretch/>
        </p:blipFill>
        <p:spPr>
          <a:xfrm>
            <a:off x="635726" y="1987556"/>
            <a:ext cx="2604820" cy="1968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662" r="12789"/>
          <a:stretch/>
        </p:blipFill>
        <p:spPr>
          <a:xfrm>
            <a:off x="3582727" y="1994261"/>
            <a:ext cx="2600513" cy="1962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872" r="12392"/>
          <a:stretch/>
        </p:blipFill>
        <p:spPr>
          <a:xfrm>
            <a:off x="9354203" y="1925618"/>
            <a:ext cx="2698287" cy="2030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2534" r="12398"/>
          <a:stretch/>
        </p:blipFill>
        <p:spPr>
          <a:xfrm>
            <a:off x="6447365" y="1987556"/>
            <a:ext cx="2627557" cy="1968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4642" r="13417"/>
          <a:stretch/>
        </p:blipFill>
        <p:spPr>
          <a:xfrm>
            <a:off x="709447" y="4223656"/>
            <a:ext cx="2461499" cy="1924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2659" r="12524"/>
          <a:stretch/>
        </p:blipFill>
        <p:spPr>
          <a:xfrm>
            <a:off x="3603285" y="4223656"/>
            <a:ext cx="2559862" cy="1924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2644" r="12499"/>
          <a:stretch/>
        </p:blipFill>
        <p:spPr>
          <a:xfrm>
            <a:off x="6595486" y="4223656"/>
            <a:ext cx="2561238" cy="19245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12731" r="12432"/>
          <a:stretch/>
        </p:blipFill>
        <p:spPr>
          <a:xfrm>
            <a:off x="9423054" y="4223655"/>
            <a:ext cx="2560583" cy="19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9" y="2072640"/>
            <a:ext cx="3866605" cy="289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71790" y="363472"/>
            <a:ext cx="55691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  <a:endParaRPr lang="ru-RU" sz="6600" b="1" cap="none" spc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38" y="2072640"/>
            <a:ext cx="3099466" cy="294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85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728" y="372292"/>
            <a:ext cx="10018713" cy="1752599"/>
          </a:xfrm>
        </p:spPr>
        <p:txBody>
          <a:bodyPr/>
          <a:lstStyle/>
          <a:p>
            <a:r>
              <a:rPr lang="kk-KZ" b="1" dirty="0" smtClean="0">
                <a:ln w="3175" cmpd="sng"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общения в библиотеке</a:t>
            </a:r>
            <a:br>
              <a:rPr lang="kk-KZ" b="1" dirty="0" smtClean="0">
                <a:ln w="3175" cmpd="sng"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 smtClean="0">
                <a:ln w="3175" cmpd="sng"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Прочитал и вам советую</a:t>
            </a:r>
            <a:endParaRPr lang="ru-RU" b="1" dirty="0">
              <a:ln w="3175" cmpd="sng">
                <a:solidFill>
                  <a:srgbClr val="0070C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79" y="2414817"/>
            <a:ext cx="2680064" cy="3573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1" y="2414817"/>
            <a:ext cx="2664009" cy="35520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737" y="2438400"/>
            <a:ext cx="2593522" cy="34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3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8184" y="1665513"/>
            <a:ext cx="10018713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  <p:sndAc>
          <p:stSnd>
            <p:snd r:embed="rId2" name="suction.wav"/>
          </p:stSnd>
        </p:sndAc>
      </p:transition>
    </mc:Choice>
    <mc:Fallback xmlns="">
      <p:transition spd="slow">
        <p:pull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44" y="171449"/>
            <a:ext cx="5084619" cy="6543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3">
            <a:off x="9133177" y="3738562"/>
            <a:ext cx="2782600" cy="2976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9031" r="7972"/>
          <a:stretch/>
        </p:blipFill>
        <p:spPr>
          <a:xfrm rot="21209699">
            <a:off x="633843" y="3738562"/>
            <a:ext cx="2528887" cy="28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98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2730" y="74419"/>
            <a:ext cx="4093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кітап оқығанды ұнатамын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3" y="1034257"/>
            <a:ext cx="6113717" cy="5505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345" y="1034256"/>
            <a:ext cx="5444837" cy="55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96" y="960476"/>
            <a:ext cx="6609003" cy="5843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6" y="960477"/>
            <a:ext cx="4665790" cy="58436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66027" y="274711"/>
            <a:ext cx="4614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кітап оқығанды ұнатамын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8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09" y="471054"/>
            <a:ext cx="6948055" cy="61929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7645" y="2643443"/>
            <a:ext cx="4023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 кітап оқығанды ұнатамын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7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427" y="399222"/>
            <a:ext cx="8856984" cy="2520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dirty="0" smtClean="0"/>
              <a:t>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 произведений   </a:t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Сергеевича Пушкина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прозаика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драматурга </a:t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Calibri"/>
                <a:ea typeface="Calibri"/>
                <a:cs typeface="Times New Roman"/>
              </a:rPr>
              <a:t/>
            </a:r>
            <a:br>
              <a:rPr lang="ru-RU" sz="3100" dirty="0">
                <a:latin typeface="Calibri"/>
                <a:ea typeface="Calibri"/>
                <a:cs typeface="Times New Roman"/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38" y="2919224"/>
            <a:ext cx="2915816" cy="357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60" y="2919223"/>
            <a:ext cx="2844316" cy="35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82" y="2919222"/>
            <a:ext cx="2531818" cy="35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9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803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019" y="346165"/>
            <a:ext cx="10018713" cy="1752599"/>
          </a:xfrm>
        </p:spPr>
        <p:txBody>
          <a:bodyPr/>
          <a:lstStyle/>
          <a:p>
            <a:r>
              <a:rPr lang="ru-RU" b="1" dirty="0">
                <a:ln w="3175" cmpd="sng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n w="3175" cmpd="sng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нлайн-чтение </a:t>
            </a:r>
            <a:r>
              <a:rPr lang="ru-RU" b="1" dirty="0">
                <a:ln w="3175" cmpd="sng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«Час чтения вслух» </a:t>
            </a:r>
          </a:p>
        </p:txBody>
      </p:sp>
      <p:pic>
        <p:nvPicPr>
          <p:cNvPr id="4" name="Рисунок 3" descr="C:\Users\User\Desktop\IMG-20200918-WA001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1"/>
          <a:stretch/>
        </p:blipFill>
        <p:spPr bwMode="auto">
          <a:xfrm>
            <a:off x="2074362" y="2098763"/>
            <a:ext cx="2497637" cy="25254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777\Desktop\IMG-20210117-WA0028.jpg"/>
          <p:cNvPicPr/>
          <p:nvPr/>
        </p:nvPicPr>
        <p:blipFill>
          <a:blip r:embed="rId3" cstate="print"/>
          <a:srcRect l="19722" r="37627" b="28365"/>
          <a:stretch>
            <a:fillRect/>
          </a:stretch>
        </p:blipFill>
        <p:spPr bwMode="auto">
          <a:xfrm>
            <a:off x="5590904" y="2098763"/>
            <a:ext cx="2046514" cy="259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777\Desktop\IMG-20210115-WA00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6323" y="2098763"/>
            <a:ext cx="1981200" cy="259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43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44</TotalTime>
  <Words>48</Words>
  <Application>Microsoft Office PowerPoint</Application>
  <PresentationFormat>Широкоэкранный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Times New Roman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Выставка  произведений    Александра Сергеевича Пушкина поэта,  прозаика и драматурга   </vt:lpstr>
      <vt:lpstr>Презентация PowerPoint</vt:lpstr>
      <vt:lpstr>Онлайн-чтение «Час чтения вслух» </vt:lpstr>
      <vt:lpstr>Презентация на тему «Моя любимая книга»</vt:lpstr>
      <vt:lpstr>Презентация PowerPoint</vt:lpstr>
      <vt:lpstr>День общения в библиотеке Прочитал и вам советую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Акмарал</dc:creator>
  <cp:lastModifiedBy>Акмарал</cp:lastModifiedBy>
  <cp:revision>9</cp:revision>
  <dcterms:created xsi:type="dcterms:W3CDTF">2021-01-18T12:40:18Z</dcterms:created>
  <dcterms:modified xsi:type="dcterms:W3CDTF">2021-01-18T18:25:51Z</dcterms:modified>
</cp:coreProperties>
</file>